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37" r:id="rId2"/>
    <p:sldId id="1138" r:id="rId3"/>
    <p:sldId id="1139" r:id="rId4"/>
    <p:sldId id="1140" r:id="rId5"/>
    <p:sldId id="1141" r:id="rId6"/>
    <p:sldId id="114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01915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342. KHA PASIAN AW HONG KUM IN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5725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God of Spirit, Descend Upon Us</a:t>
            </a:r>
          </a:p>
          <a:p>
            <a:r>
              <a:rPr lang="en-US" sz="1500" dirty="0" err="1"/>
              <a:t>Sawl</a:t>
            </a:r>
            <a:r>
              <a:rPr lang="en-US" sz="1500" dirty="0"/>
              <a:t>. 1:5</a:t>
            </a:r>
          </a:p>
          <a:p>
            <a:r>
              <a:rPr lang="en-US" sz="1500" dirty="0"/>
              <a:t>Charles Wesley, 1707-1788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71794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10555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96912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Kikhelsak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puahkik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10179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38082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 in.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4216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180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342. KHA PASIAN AW HONG KUM IN 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2018-12-14T15:30:18Z</dcterms:modified>
</cp:coreProperties>
</file>